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9"/>
  </p:notesMasterIdLst>
  <p:sldIdLst>
    <p:sldId id="260" r:id="rId5"/>
    <p:sldId id="261" r:id="rId6"/>
    <p:sldId id="262" r:id="rId7"/>
    <p:sldId id="263" r:id="rId8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A51"/>
    <a:srgbClr val="A5CEE2"/>
    <a:srgbClr val="232752"/>
    <a:srgbClr val="39AF73"/>
    <a:srgbClr val="1AA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6D75F-CC28-4FC2-BF5D-D2EAA0B4F31F}" v="122" dt="2025-10-08T12:18:46.944"/>
    <p1510:client id="{A6C7C9F3-D4D7-4905-A5E5-C6784F9622FD}" v="2" dt="2025-10-08T17:37:52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/>
    <p:restoredTop sz="94610"/>
  </p:normalViewPr>
  <p:slideViewPr>
    <p:cSldViewPr snapToGrid="0">
      <p:cViewPr varScale="1">
        <p:scale>
          <a:sx n="63" d="100"/>
          <a:sy n="63" d="100"/>
        </p:scale>
        <p:origin x="20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Bruckner" userId="861ada7d-d410-4083-844d-a3f8dcad8c58" providerId="ADAL" clId="{A6C7C9F3-D4D7-4905-A5E5-C6784F9622FD}"/>
    <pc:docChg chg="custSel modSld modMainMaster">
      <pc:chgData name="Javier Bruckner" userId="861ada7d-d410-4083-844d-a3f8dcad8c58" providerId="ADAL" clId="{A6C7C9F3-D4D7-4905-A5E5-C6784F9622FD}" dt="2025-10-08T17:45:06.011" v="9" actId="207"/>
      <pc:docMkLst>
        <pc:docMk/>
      </pc:docMkLst>
      <pc:sldChg chg="addSp delSp modSp mod">
        <pc:chgData name="Javier Bruckner" userId="861ada7d-d410-4083-844d-a3f8dcad8c58" providerId="ADAL" clId="{A6C7C9F3-D4D7-4905-A5E5-C6784F9622FD}" dt="2025-10-08T17:45:06.011" v="9" actId="207"/>
        <pc:sldMkLst>
          <pc:docMk/>
          <pc:sldMk cId="1504403592" sldId="260"/>
        </pc:sldMkLst>
        <pc:spChg chg="add mod">
          <ac:chgData name="Javier Bruckner" userId="861ada7d-d410-4083-844d-a3f8dcad8c58" providerId="ADAL" clId="{A6C7C9F3-D4D7-4905-A5E5-C6784F9622FD}" dt="2025-10-08T17:45:06.011" v="9" actId="207"/>
          <ac:spMkLst>
            <pc:docMk/>
            <pc:sldMk cId="1504403592" sldId="260"/>
            <ac:spMk id="3" creationId="{D927CC6E-D078-4B73-961B-5A843240D9DD}"/>
          </ac:spMkLst>
        </pc:spChg>
        <pc:spChg chg="del">
          <ac:chgData name="Javier Bruckner" userId="861ada7d-d410-4083-844d-a3f8dcad8c58" providerId="ADAL" clId="{A6C7C9F3-D4D7-4905-A5E5-C6784F9622FD}" dt="2025-10-08T17:37:56.052" v="4" actId="478"/>
          <ac:spMkLst>
            <pc:docMk/>
            <pc:sldMk cId="1504403592" sldId="260"/>
            <ac:spMk id="4" creationId="{2193C957-A488-2760-E94A-D9718827048B}"/>
          </ac:spMkLst>
        </pc:spChg>
        <pc:picChg chg="del">
          <ac:chgData name="Javier Bruckner" userId="861ada7d-d410-4083-844d-a3f8dcad8c58" providerId="ADAL" clId="{A6C7C9F3-D4D7-4905-A5E5-C6784F9622FD}" dt="2025-10-08T17:36:02.739" v="1" actId="478"/>
          <ac:picMkLst>
            <pc:docMk/>
            <pc:sldMk cId="1504403592" sldId="260"/>
            <ac:picMk id="5" creationId="{58AB35ED-663B-7231-D0FC-2F7C800951B5}"/>
          </ac:picMkLst>
        </pc:picChg>
        <pc:picChg chg="mod">
          <ac:chgData name="Javier Bruckner" userId="861ada7d-d410-4083-844d-a3f8dcad8c58" providerId="ADAL" clId="{A6C7C9F3-D4D7-4905-A5E5-C6784F9622FD}" dt="2025-10-08T17:37:52.563" v="3" actId="1076"/>
          <ac:picMkLst>
            <pc:docMk/>
            <pc:sldMk cId="1504403592" sldId="260"/>
            <ac:picMk id="1028" creationId="{8834F63C-CCF9-7595-EC0C-120A744A61B9}"/>
          </ac:picMkLst>
        </pc:picChg>
      </pc:sldChg>
      <pc:sldMasterChg chg="modSldLayout">
        <pc:chgData name="Javier Bruckner" userId="861ada7d-d410-4083-844d-a3f8dcad8c58" providerId="ADAL" clId="{A6C7C9F3-D4D7-4905-A5E5-C6784F9622FD}" dt="2025-10-08T17:37:16.281" v="2" actId="1076"/>
        <pc:sldMasterMkLst>
          <pc:docMk/>
          <pc:sldMasterMk cId="4068744689" sldId="2147483672"/>
        </pc:sldMasterMkLst>
        <pc:sldLayoutChg chg="modSp mod">
          <pc:chgData name="Javier Bruckner" userId="861ada7d-d410-4083-844d-a3f8dcad8c58" providerId="ADAL" clId="{A6C7C9F3-D4D7-4905-A5E5-C6784F9622FD}" dt="2025-10-08T17:37:16.281" v="2" actId="1076"/>
          <pc:sldLayoutMkLst>
            <pc:docMk/>
            <pc:sldMasterMk cId="4068744689" sldId="2147483672"/>
            <pc:sldLayoutMk cId="2156779771" sldId="2147483685"/>
          </pc:sldLayoutMkLst>
          <pc:spChg chg="mod">
            <ac:chgData name="Javier Bruckner" userId="861ada7d-d410-4083-844d-a3f8dcad8c58" providerId="ADAL" clId="{A6C7C9F3-D4D7-4905-A5E5-C6784F9622FD}" dt="2025-10-08T17:37:16.281" v="2" actId="1076"/>
            <ac:spMkLst>
              <pc:docMk/>
              <pc:sldMasterMk cId="4068744689" sldId="2147483672"/>
              <pc:sldLayoutMk cId="2156779771" sldId="2147483685"/>
              <ac:spMk id="2" creationId="{73A5E9DA-DB63-5989-D203-C00A3824ED6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0606-5015-3B49-B386-09876AF3236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105A4-6D5C-3F45-A3D8-53557FDEBD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05A4-6D5C-3F45-A3D8-53557FDEB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D9C81-513C-BC05-89C5-7EEAC8A9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5318C-1B6C-6AEC-F488-F4CD7D598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9355A-F577-A5FE-8388-C83F9E8E7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B6A69-62DB-F139-E570-D0FD99E6B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05A4-6D5C-3F45-A3D8-53557FDEBD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4445-076C-4EC6-F8B2-72D3B41EA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636C0-503D-EC3A-ABED-0CD7BDE38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3676D-288A-9827-8593-E8F168A8F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561BE-5528-5081-68A5-5C8A18826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05A4-6D5C-3F45-A3D8-53557FDEBD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4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D1B6-2500-B28F-C971-1147016F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38A95-5626-5DE8-9CFD-3DD60A10B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EAC87-0BD1-BC1C-F892-2E4935884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6C54D-02D7-3213-D21A-6103285C5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05A4-6D5C-3F45-A3D8-53557FDEBD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5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34C885-3D52-05CE-7A84-973407856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59"/>
            <a:ext cx="7560429" cy="106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5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43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8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1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1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34C885-3D52-05CE-7A84-973407856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560431" cy="106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9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34C885-3D52-05CE-7A84-973407856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25400"/>
            <a:ext cx="7560431" cy="10686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A5E9DA-DB63-5989-D203-C00A3824ED62}"/>
              </a:ext>
            </a:extLst>
          </p:cNvPr>
          <p:cNvSpPr/>
          <p:nvPr userDrawn="1"/>
        </p:nvSpPr>
        <p:spPr>
          <a:xfrm>
            <a:off x="703263" y="855662"/>
            <a:ext cx="2933700" cy="939800"/>
          </a:xfrm>
          <a:prstGeom prst="rect">
            <a:avLst/>
          </a:prstGeom>
          <a:solidFill>
            <a:srgbClr val="2327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86A57F-1982-9080-FFC4-7A336CBCE87C}"/>
              </a:ext>
            </a:extLst>
          </p:cNvPr>
          <p:cNvSpPr/>
          <p:nvPr userDrawn="1"/>
        </p:nvSpPr>
        <p:spPr>
          <a:xfrm>
            <a:off x="1476375" y="7064375"/>
            <a:ext cx="828675" cy="450850"/>
          </a:xfrm>
          <a:prstGeom prst="rect">
            <a:avLst/>
          </a:prstGeom>
          <a:solidFill>
            <a:srgbClr val="A5CE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34C885-3D52-05CE-7A84-973407856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560430" cy="106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8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34C885-3D52-05CE-7A84-973407856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7560430" cy="106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8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3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1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5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7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E21C7A-CD3C-5444-ADA8-B8A2614A4B1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F7720-7361-314C-A9F7-0295A0A63E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86" r:id="rId4"/>
    <p:sldLayoutId id="2147483687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rro De Los Siete Colores&quot; Images – Browse 314 Stock Photos ...">
            <a:extLst>
              <a:ext uri="{FF2B5EF4-FFF2-40B4-BE49-F238E27FC236}">
                <a16:creationId xmlns:a16="http://schemas.microsoft.com/office/drawing/2014/main" id="{C65E53D7-8BDD-2286-AAAC-D2A53DDD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37" y="422822"/>
            <a:ext cx="1844728" cy="1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49AB6-A6C9-7321-304E-D018D6C5D3EA}"/>
              </a:ext>
            </a:extLst>
          </p:cNvPr>
          <p:cNvSpPr txBox="1"/>
          <p:nvPr/>
        </p:nvSpPr>
        <p:spPr>
          <a:xfrm>
            <a:off x="3988165" y="5630051"/>
            <a:ext cx="2792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Tus ideas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harán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de Ipsos un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mejor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lugar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para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trabajar</a:t>
            </a:r>
            <a:endParaRPr lang="en-GB" sz="2400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A2FA3-6149-7F2C-AD82-7550476E1CA8}"/>
              </a:ext>
            </a:extLst>
          </p:cNvPr>
          <p:cNvSpPr txBox="1"/>
          <p:nvPr/>
        </p:nvSpPr>
        <p:spPr>
          <a:xfrm>
            <a:off x="3988165" y="2702416"/>
            <a:ext cx="32989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60"/>
              </a:lnSpc>
              <a:buNone/>
            </a:pP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¿</a:t>
            </a:r>
            <a:r>
              <a:rPr lang="en-GB" sz="6000" b="1" spc="-40" dirty="0" err="1">
                <a:solidFill>
                  <a:srgbClr val="232752"/>
                </a:solidFill>
                <a:latin typeface="Barlow" pitchFamily="2" charset="77"/>
              </a:rPr>
              <a:t>Cuál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es </a:t>
            </a:r>
            <a:r>
              <a:rPr lang="en-GB" sz="6000" b="1" spc="-40" dirty="0" err="1">
                <a:solidFill>
                  <a:srgbClr val="1AAFAD"/>
                </a:solidFill>
                <a:latin typeface="Barlow" pitchFamily="2" charset="77"/>
              </a:rPr>
              <a:t>tu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punto de vista?</a:t>
            </a:r>
            <a:endParaRPr lang="en-GB" sz="6000" b="1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F1622-6C86-84D4-490E-E831666192C7}"/>
              </a:ext>
            </a:extLst>
          </p:cNvPr>
          <p:cNvSpPr/>
          <p:nvPr/>
        </p:nvSpPr>
        <p:spPr>
          <a:xfrm>
            <a:off x="5442337" y="7056085"/>
            <a:ext cx="1638011" cy="1638011"/>
          </a:xfrm>
          <a:prstGeom prst="rect">
            <a:avLst/>
          </a:prstGeom>
          <a:solidFill>
            <a:srgbClr val="E3D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31FFD-198F-D057-E049-9ECF758869A6}"/>
              </a:ext>
            </a:extLst>
          </p:cNvPr>
          <p:cNvSpPr txBox="1"/>
          <p:nvPr/>
        </p:nvSpPr>
        <p:spPr>
          <a:xfrm>
            <a:off x="469899" y="776634"/>
            <a:ext cx="3323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200" b="1" spc="-40" dirty="0" err="1">
                <a:solidFill>
                  <a:schemeClr val="bg1"/>
                </a:solidFill>
                <a:latin typeface="Barlow" pitchFamily="2" charset="77"/>
              </a:rPr>
              <a:t>Encuesta</a:t>
            </a:r>
            <a:r>
              <a:rPr lang="en-GB" sz="3200" b="1" spc="-40" dirty="0">
                <a:solidFill>
                  <a:schemeClr val="bg1"/>
                </a:solidFill>
                <a:latin typeface="Barlow" pitchFamily="2" charset="77"/>
              </a:rPr>
              <a:t> Pulse 25 de Ipsos</a:t>
            </a:r>
            <a:endParaRPr lang="en-GB" sz="3200" b="1" spc="-40" dirty="0">
              <a:solidFill>
                <a:schemeClr val="bg1"/>
              </a:solidFill>
              <a:effectLst/>
              <a:latin typeface="Barlow" pitchFamily="2" charset="77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FD1CEBE-8EDB-B188-34E6-C16F7632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429" y="7288423"/>
            <a:ext cx="2723910" cy="2723910"/>
          </a:xfrm>
          <a:prstGeom prst="rect">
            <a:avLst/>
          </a:prstGeom>
        </p:spPr>
      </p:pic>
      <p:pic>
        <p:nvPicPr>
          <p:cNvPr id="1028" name="Picture 4" descr="Obelisco | miBsAs.com">
            <a:extLst>
              <a:ext uri="{FF2B5EF4-FFF2-40B4-BE49-F238E27FC236}">
                <a16:creationId xmlns:a16="http://schemas.microsoft.com/office/drawing/2014/main" id="{8834F63C-CCF9-7595-EC0C-120A744A6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16" b="12193"/>
          <a:stretch>
            <a:fillRect/>
          </a:stretch>
        </p:blipFill>
        <p:spPr bwMode="auto">
          <a:xfrm>
            <a:off x="458616" y="2075222"/>
            <a:ext cx="3317443" cy="49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927CC6E-D078-4B73-961B-5A843240D9DD}"/>
              </a:ext>
            </a:extLst>
          </p:cNvPr>
          <p:cNvSpPr/>
          <p:nvPr/>
        </p:nvSpPr>
        <p:spPr>
          <a:xfrm>
            <a:off x="-4236720" y="1853852"/>
            <a:ext cx="4236720" cy="4623148"/>
          </a:xfrm>
          <a:prstGeom prst="rect">
            <a:avLst/>
          </a:prstGeom>
          <a:solidFill>
            <a:srgbClr val="E3DA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440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BCB9E-4D56-6DD7-DA05-43AD05650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71950-1088-A8DF-363D-DC6D64EC4F72}"/>
              </a:ext>
            </a:extLst>
          </p:cNvPr>
          <p:cNvSpPr txBox="1"/>
          <p:nvPr/>
        </p:nvSpPr>
        <p:spPr>
          <a:xfrm>
            <a:off x="3988165" y="5630051"/>
            <a:ext cx="2792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Tus ideas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harán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de Ipsos un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mejor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lugar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para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trabajar</a:t>
            </a:r>
            <a:endParaRPr lang="en-GB" sz="2400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C043D-D7DA-5D3C-2DC0-285830999CEC}"/>
              </a:ext>
            </a:extLst>
          </p:cNvPr>
          <p:cNvSpPr txBox="1"/>
          <p:nvPr/>
        </p:nvSpPr>
        <p:spPr>
          <a:xfrm>
            <a:off x="-2334986" y="5067108"/>
            <a:ext cx="1671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spc="-40" dirty="0">
                <a:solidFill>
                  <a:srgbClr val="FF0000"/>
                </a:solidFill>
                <a:effectLst/>
                <a:latin typeface="Barlow" pitchFamily="2" charset="77"/>
              </a:rPr>
              <a:t>Spain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DD0EF-23D9-749D-B2EB-D16DFA97F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5" r="28021"/>
          <a:stretch>
            <a:fillRect/>
          </a:stretch>
        </p:blipFill>
        <p:spPr>
          <a:xfrm>
            <a:off x="469900" y="2079127"/>
            <a:ext cx="3323897" cy="4979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41A910-9CF1-74E0-0244-7300F880E9F7}"/>
              </a:ext>
            </a:extLst>
          </p:cNvPr>
          <p:cNvSpPr txBox="1"/>
          <p:nvPr/>
        </p:nvSpPr>
        <p:spPr>
          <a:xfrm>
            <a:off x="3988165" y="2702416"/>
            <a:ext cx="32989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60"/>
              </a:lnSpc>
              <a:buNone/>
            </a:pP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¿</a:t>
            </a:r>
            <a:r>
              <a:rPr lang="en-GB" sz="6000" b="1" spc="-40" dirty="0" err="1">
                <a:solidFill>
                  <a:srgbClr val="232752"/>
                </a:solidFill>
                <a:latin typeface="Barlow" pitchFamily="2" charset="77"/>
              </a:rPr>
              <a:t>Cuál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es </a:t>
            </a:r>
            <a:r>
              <a:rPr lang="en-GB" sz="6000" b="1" spc="-40" dirty="0" err="1">
                <a:solidFill>
                  <a:srgbClr val="1AAFAD"/>
                </a:solidFill>
                <a:latin typeface="Barlow" pitchFamily="2" charset="77"/>
              </a:rPr>
              <a:t>tu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punto de vista?</a:t>
            </a:r>
            <a:endParaRPr lang="en-GB" sz="6000" b="1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E50609-8A7C-EBA3-043D-5B58E1DF6FC9}"/>
              </a:ext>
            </a:extLst>
          </p:cNvPr>
          <p:cNvSpPr/>
          <p:nvPr/>
        </p:nvSpPr>
        <p:spPr>
          <a:xfrm>
            <a:off x="5442337" y="7056085"/>
            <a:ext cx="1638011" cy="1638011"/>
          </a:xfrm>
          <a:prstGeom prst="rect">
            <a:avLst/>
          </a:prstGeom>
          <a:solidFill>
            <a:srgbClr val="E3D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B694-B902-B503-C7AA-FA3BCD7198E4}"/>
              </a:ext>
            </a:extLst>
          </p:cNvPr>
          <p:cNvSpPr txBox="1"/>
          <p:nvPr/>
        </p:nvSpPr>
        <p:spPr>
          <a:xfrm>
            <a:off x="469899" y="776634"/>
            <a:ext cx="3323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200" b="1" spc="-40" dirty="0" err="1">
                <a:solidFill>
                  <a:schemeClr val="bg1"/>
                </a:solidFill>
                <a:latin typeface="Barlow" pitchFamily="2" charset="77"/>
              </a:rPr>
              <a:t>Encuesta</a:t>
            </a:r>
            <a:r>
              <a:rPr lang="en-GB" sz="3200" b="1" spc="-40" dirty="0">
                <a:solidFill>
                  <a:schemeClr val="bg1"/>
                </a:solidFill>
                <a:latin typeface="Barlow" pitchFamily="2" charset="77"/>
              </a:rPr>
              <a:t> Pulse 25 de Ipsos</a:t>
            </a:r>
            <a:endParaRPr lang="en-GB" sz="3200" b="1" spc="-40" dirty="0">
              <a:solidFill>
                <a:schemeClr val="bg1"/>
              </a:solidFill>
              <a:effectLst/>
              <a:latin typeface="Barlow" pitchFamily="2" charset="77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9F0DA36-70AA-5F09-99CB-1C51FC295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429" y="7288423"/>
            <a:ext cx="2723910" cy="27239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AA40E7-F2E6-1DDC-2680-1591E67621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340" t="1951"/>
          <a:stretch>
            <a:fillRect/>
          </a:stretch>
        </p:blipFill>
        <p:spPr>
          <a:xfrm>
            <a:off x="5459270" y="423333"/>
            <a:ext cx="1580975" cy="1655794"/>
          </a:xfrm>
          <a:prstGeom prst="rect">
            <a:avLst/>
          </a:prstGeom>
        </p:spPr>
      </p:pic>
      <p:pic>
        <p:nvPicPr>
          <p:cNvPr id="2052" name="Picture 4" descr="Viajar al Valle de la Luna, San Juan - Los Viajes de Nena">
            <a:extLst>
              <a:ext uri="{FF2B5EF4-FFF2-40B4-BE49-F238E27FC236}">
                <a16:creationId xmlns:a16="http://schemas.microsoft.com/office/drawing/2014/main" id="{22071714-EDA0-682D-60D2-C704DD22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2" r="20363"/>
          <a:stretch>
            <a:fillRect/>
          </a:stretch>
        </p:blipFill>
        <p:spPr bwMode="auto">
          <a:xfrm>
            <a:off x="469899" y="2079127"/>
            <a:ext cx="3326871" cy="49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1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63FF8-FB4C-E55D-2D8B-DA6AE9AE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4A6D9D-E599-4B53-AB06-419A436725EA}"/>
              </a:ext>
            </a:extLst>
          </p:cNvPr>
          <p:cNvSpPr txBox="1"/>
          <p:nvPr/>
        </p:nvSpPr>
        <p:spPr>
          <a:xfrm>
            <a:off x="3988165" y="5630051"/>
            <a:ext cx="2792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Tus ideas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harán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de Ipsos un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mejor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lugar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para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trabajar</a:t>
            </a:r>
            <a:endParaRPr lang="en-GB" sz="2400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598FB-DE5A-7D6B-C04A-FB65CBCDC55E}"/>
              </a:ext>
            </a:extLst>
          </p:cNvPr>
          <p:cNvSpPr txBox="1"/>
          <p:nvPr/>
        </p:nvSpPr>
        <p:spPr>
          <a:xfrm>
            <a:off x="-2334986" y="5067108"/>
            <a:ext cx="1671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spc="-40" dirty="0">
                <a:solidFill>
                  <a:srgbClr val="FF0000"/>
                </a:solidFill>
                <a:effectLst/>
                <a:latin typeface="Barlow" pitchFamily="2" charset="77"/>
              </a:rPr>
              <a:t>Spain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C7498-AF04-66AF-31D5-0574E2E1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5" r="28021"/>
          <a:stretch>
            <a:fillRect/>
          </a:stretch>
        </p:blipFill>
        <p:spPr>
          <a:xfrm>
            <a:off x="469900" y="2079127"/>
            <a:ext cx="3323897" cy="4979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F3B41-2414-7897-B5B5-4B8375E15AD2}"/>
              </a:ext>
            </a:extLst>
          </p:cNvPr>
          <p:cNvSpPr txBox="1"/>
          <p:nvPr/>
        </p:nvSpPr>
        <p:spPr>
          <a:xfrm>
            <a:off x="3988165" y="2702416"/>
            <a:ext cx="32989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60"/>
              </a:lnSpc>
              <a:buNone/>
            </a:pP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¿</a:t>
            </a:r>
            <a:r>
              <a:rPr lang="en-GB" sz="6000" b="1" spc="-40" dirty="0" err="1">
                <a:solidFill>
                  <a:srgbClr val="232752"/>
                </a:solidFill>
                <a:latin typeface="Barlow" pitchFamily="2" charset="77"/>
              </a:rPr>
              <a:t>Cuál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es </a:t>
            </a:r>
            <a:r>
              <a:rPr lang="en-GB" sz="6000" b="1" spc="-40" dirty="0" err="1">
                <a:solidFill>
                  <a:srgbClr val="1AAFAD"/>
                </a:solidFill>
                <a:latin typeface="Barlow" pitchFamily="2" charset="77"/>
              </a:rPr>
              <a:t>tu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punto de vista?</a:t>
            </a:r>
            <a:endParaRPr lang="en-GB" sz="6000" b="1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73FEA2-32BD-BA20-22BC-3C99720B408D}"/>
              </a:ext>
            </a:extLst>
          </p:cNvPr>
          <p:cNvSpPr/>
          <p:nvPr/>
        </p:nvSpPr>
        <p:spPr>
          <a:xfrm>
            <a:off x="5442337" y="7056085"/>
            <a:ext cx="1638011" cy="1638011"/>
          </a:xfrm>
          <a:prstGeom prst="rect">
            <a:avLst/>
          </a:prstGeom>
          <a:solidFill>
            <a:srgbClr val="E3D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47CE5-006D-F95C-6A58-10FB0AEA5BF6}"/>
              </a:ext>
            </a:extLst>
          </p:cNvPr>
          <p:cNvSpPr txBox="1"/>
          <p:nvPr/>
        </p:nvSpPr>
        <p:spPr>
          <a:xfrm>
            <a:off x="469899" y="776634"/>
            <a:ext cx="3323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200" b="1" spc="-40" dirty="0" err="1">
                <a:solidFill>
                  <a:schemeClr val="bg1"/>
                </a:solidFill>
                <a:latin typeface="Barlow" pitchFamily="2" charset="77"/>
              </a:rPr>
              <a:t>Encuesta</a:t>
            </a:r>
            <a:r>
              <a:rPr lang="en-GB" sz="3200" b="1" spc="-40" dirty="0">
                <a:solidFill>
                  <a:schemeClr val="bg1"/>
                </a:solidFill>
                <a:latin typeface="Barlow" pitchFamily="2" charset="77"/>
              </a:rPr>
              <a:t> Pulse 25 de Ipsos</a:t>
            </a:r>
            <a:endParaRPr lang="en-GB" sz="3200" b="1" spc="-40" dirty="0">
              <a:solidFill>
                <a:schemeClr val="bg1"/>
              </a:solidFill>
              <a:effectLst/>
              <a:latin typeface="Barlow" pitchFamily="2" charset="77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413E980F-FFE4-E06E-8FDA-A000EB4B2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429" y="7288423"/>
            <a:ext cx="2723910" cy="2723910"/>
          </a:xfrm>
          <a:prstGeom prst="rect">
            <a:avLst/>
          </a:prstGeom>
        </p:spPr>
      </p:pic>
      <p:pic>
        <p:nvPicPr>
          <p:cNvPr id="3074" name="Picture 2" descr="Invitan a recorrer la historia del Faro Les Eclaireurs - Ushuaia Noticias">
            <a:extLst>
              <a:ext uri="{FF2B5EF4-FFF2-40B4-BE49-F238E27FC236}">
                <a16:creationId xmlns:a16="http://schemas.microsoft.com/office/drawing/2014/main" id="{1ADD25EE-3171-46FF-AA92-21D28E080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-1" r="22031" b="1195"/>
          <a:stretch>
            <a:fillRect/>
          </a:stretch>
        </p:blipFill>
        <p:spPr bwMode="auto">
          <a:xfrm>
            <a:off x="469900" y="2079128"/>
            <a:ext cx="3323898" cy="49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🔥 Una foto del Monumento más lindo de la República nunca está de más 🔥 # rosario #argentina #monumentoalabandera #fotografia #aesthetic">
            <a:extLst>
              <a:ext uri="{FF2B5EF4-FFF2-40B4-BE49-F238E27FC236}">
                <a16:creationId xmlns:a16="http://schemas.microsoft.com/office/drawing/2014/main" id="{F7F77684-2D87-247A-3854-A453C4BB2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b="11794"/>
          <a:stretch>
            <a:fillRect/>
          </a:stretch>
        </p:blipFill>
        <p:spPr bwMode="auto">
          <a:xfrm>
            <a:off x="5132053" y="423333"/>
            <a:ext cx="1948295" cy="16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0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C6EE-10BD-85CE-B156-388F1966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72D10-DE55-05F1-733A-EEDE03E9FF4B}"/>
              </a:ext>
            </a:extLst>
          </p:cNvPr>
          <p:cNvSpPr txBox="1"/>
          <p:nvPr/>
        </p:nvSpPr>
        <p:spPr>
          <a:xfrm>
            <a:off x="3988165" y="5630051"/>
            <a:ext cx="2792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Tus ideas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harán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de Ipsos un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mejor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lugar</a:t>
            </a:r>
            <a:r>
              <a:rPr lang="en-GB" sz="2400" spc="-40" dirty="0">
                <a:solidFill>
                  <a:srgbClr val="232752"/>
                </a:solidFill>
                <a:latin typeface="Barlow" pitchFamily="2" charset="77"/>
              </a:rPr>
              <a:t> para </a:t>
            </a:r>
            <a:r>
              <a:rPr lang="en-GB" sz="2400" spc="-40" dirty="0" err="1">
                <a:solidFill>
                  <a:srgbClr val="232752"/>
                </a:solidFill>
                <a:latin typeface="Barlow" pitchFamily="2" charset="77"/>
              </a:rPr>
              <a:t>trabajar</a:t>
            </a:r>
            <a:endParaRPr lang="en-GB" sz="2400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F72B-5B1A-B6A7-16EF-373F6048C9CC}"/>
              </a:ext>
            </a:extLst>
          </p:cNvPr>
          <p:cNvSpPr txBox="1"/>
          <p:nvPr/>
        </p:nvSpPr>
        <p:spPr>
          <a:xfrm>
            <a:off x="-2334986" y="5067108"/>
            <a:ext cx="1671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spc="-40" dirty="0">
                <a:solidFill>
                  <a:srgbClr val="FF0000"/>
                </a:solidFill>
                <a:effectLst/>
                <a:latin typeface="Barlow" pitchFamily="2" charset="77"/>
              </a:rPr>
              <a:t>Spain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BA3FB-2F90-62DA-B85D-25483900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5" r="28021"/>
          <a:stretch>
            <a:fillRect/>
          </a:stretch>
        </p:blipFill>
        <p:spPr>
          <a:xfrm>
            <a:off x="469900" y="2079127"/>
            <a:ext cx="3323897" cy="4979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CD47F-5D6A-44B4-8468-417036B386C5}"/>
              </a:ext>
            </a:extLst>
          </p:cNvPr>
          <p:cNvSpPr txBox="1"/>
          <p:nvPr/>
        </p:nvSpPr>
        <p:spPr>
          <a:xfrm>
            <a:off x="3988165" y="2702416"/>
            <a:ext cx="32989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60"/>
              </a:lnSpc>
              <a:buNone/>
            </a:pP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¿</a:t>
            </a:r>
            <a:r>
              <a:rPr lang="en-GB" sz="6000" b="1" spc="-40" dirty="0" err="1">
                <a:solidFill>
                  <a:srgbClr val="232752"/>
                </a:solidFill>
                <a:latin typeface="Barlow" pitchFamily="2" charset="77"/>
              </a:rPr>
              <a:t>Cuál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es </a:t>
            </a:r>
            <a:r>
              <a:rPr lang="en-GB" sz="6000" b="1" spc="-40" dirty="0" err="1">
                <a:solidFill>
                  <a:srgbClr val="1AAFAD"/>
                </a:solidFill>
                <a:latin typeface="Barlow" pitchFamily="2" charset="77"/>
              </a:rPr>
              <a:t>tu</a:t>
            </a:r>
            <a:r>
              <a:rPr lang="en-GB" sz="6000" b="1" spc="-40" dirty="0">
                <a:solidFill>
                  <a:srgbClr val="232752"/>
                </a:solidFill>
                <a:latin typeface="Barlow" pitchFamily="2" charset="77"/>
              </a:rPr>
              <a:t> punto de vista?</a:t>
            </a:r>
            <a:endParaRPr lang="en-GB" sz="6000" b="1" spc="-40" dirty="0">
              <a:solidFill>
                <a:srgbClr val="232752"/>
              </a:solidFill>
              <a:effectLst/>
              <a:latin typeface="Barlow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F883C-B2D2-B508-E5CD-CA71E93BEBFF}"/>
              </a:ext>
            </a:extLst>
          </p:cNvPr>
          <p:cNvSpPr/>
          <p:nvPr/>
        </p:nvSpPr>
        <p:spPr>
          <a:xfrm>
            <a:off x="5442337" y="7056085"/>
            <a:ext cx="1638011" cy="1638011"/>
          </a:xfrm>
          <a:prstGeom prst="rect">
            <a:avLst/>
          </a:prstGeom>
          <a:solidFill>
            <a:srgbClr val="E3D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3C8BA-2EDF-80EF-FE25-2407D4AF1148}"/>
              </a:ext>
            </a:extLst>
          </p:cNvPr>
          <p:cNvSpPr txBox="1"/>
          <p:nvPr/>
        </p:nvSpPr>
        <p:spPr>
          <a:xfrm>
            <a:off x="469899" y="776634"/>
            <a:ext cx="3323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200" b="1" spc="-40" dirty="0" err="1">
                <a:solidFill>
                  <a:schemeClr val="bg1"/>
                </a:solidFill>
                <a:latin typeface="Barlow" pitchFamily="2" charset="77"/>
              </a:rPr>
              <a:t>Encuesta</a:t>
            </a:r>
            <a:r>
              <a:rPr lang="en-GB" sz="3200" b="1" spc="-40" dirty="0">
                <a:solidFill>
                  <a:schemeClr val="bg1"/>
                </a:solidFill>
                <a:latin typeface="Barlow" pitchFamily="2" charset="77"/>
              </a:rPr>
              <a:t> Pulse 25 de Ipsos</a:t>
            </a:r>
            <a:endParaRPr lang="en-GB" sz="3200" b="1" spc="-40" dirty="0">
              <a:solidFill>
                <a:schemeClr val="bg1"/>
              </a:solidFill>
              <a:effectLst/>
              <a:latin typeface="Barlow" pitchFamily="2" charset="77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11ECFEC-1878-A84B-C4F7-E05C77C17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429" y="7288423"/>
            <a:ext cx="2723910" cy="2723910"/>
          </a:xfrm>
          <a:prstGeom prst="rect">
            <a:avLst/>
          </a:prstGeom>
        </p:spPr>
      </p:pic>
      <p:pic>
        <p:nvPicPr>
          <p:cNvPr id="4098" name="Picture 2" descr="Qué ver en Iguazú: mucho más que una impresionante catarata">
            <a:extLst>
              <a:ext uri="{FF2B5EF4-FFF2-40B4-BE49-F238E27FC236}">
                <a16:creationId xmlns:a16="http://schemas.microsoft.com/office/drawing/2014/main" id="{E8270AC0-E97C-4FD6-D41B-EF4FF8DCC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4"/>
          <a:stretch>
            <a:fillRect/>
          </a:stretch>
        </p:blipFill>
        <p:spPr bwMode="auto">
          <a:xfrm>
            <a:off x="5442337" y="425406"/>
            <a:ext cx="1638011" cy="16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LINAS GRANDES (ACTUALIZADO 2025) - Qué SABER antes de ir (con reseñas de  confianza) - Tripadvisor">
            <a:extLst>
              <a:ext uri="{FF2B5EF4-FFF2-40B4-BE49-F238E27FC236}">
                <a16:creationId xmlns:a16="http://schemas.microsoft.com/office/drawing/2014/main" id="{AACE05C3-E925-5B24-C5F4-056984CB5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1" r="56031"/>
          <a:stretch>
            <a:fillRect/>
          </a:stretch>
        </p:blipFill>
        <p:spPr bwMode="auto">
          <a:xfrm>
            <a:off x="479328" y="2079127"/>
            <a:ext cx="3323898" cy="49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2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F006C978BB344BB9AEFC16726AFC66" ma:contentTypeVersion="3" ma:contentTypeDescription="Create a new document." ma:contentTypeScope="" ma:versionID="1e583d3ba3d8cc2a95a3230fd915b566">
  <xsd:schema xmlns:xsd="http://www.w3.org/2001/XMLSchema" xmlns:xs="http://www.w3.org/2001/XMLSchema" xmlns:p="http://schemas.microsoft.com/office/2006/metadata/properties" xmlns:ns2="4e5d209c-96d4-41e4-aad5-137ce7b0a7d6" targetNamespace="http://schemas.microsoft.com/office/2006/metadata/properties" ma:root="true" ma:fieldsID="30308cc97294ab24324788c87d1d9f3b" ns2:_="">
    <xsd:import namespace="4e5d209c-96d4-41e4-aad5-137ce7b0a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209c-96d4-41e4-aad5-137ce7b0a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DA8537-F08F-4B6B-909E-F293C7B1B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891264-C114-461F-B072-FD8BD81A6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5d209c-96d4-41e4-aad5-137ce7b0a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D4E326-29B4-4C5B-87E5-D82BF5DA0D44}">
  <ds:schemaRefs>
    <ds:schemaRef ds:uri="http://purl.org/dc/dcmitype/"/>
    <ds:schemaRef ds:uri="http://schemas.microsoft.com/office/2006/documentManagement/types"/>
    <ds:schemaRef ds:uri="http://purl.org/dc/terms/"/>
    <ds:schemaRef ds:uri="4e5d209c-96d4-41e4-aad5-137ce7b0a7d6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</TotalTime>
  <Words>99</Words>
  <Application>Microsoft Office PowerPoint</Application>
  <PresentationFormat>Personalizado</PresentationFormat>
  <Paragraphs>19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Barlow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Winship</dc:creator>
  <cp:lastModifiedBy>Javier Bruckner</cp:lastModifiedBy>
  <cp:revision>4</cp:revision>
  <dcterms:created xsi:type="dcterms:W3CDTF">2025-08-21T13:41:35Z</dcterms:created>
  <dcterms:modified xsi:type="dcterms:W3CDTF">2025-10-08T17:45:14Z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0x010100FFF006C978BB344BB9AEFC16726AFC66</vt:lpwstr>
  </property>
  <property fmtid="{D5CDD505-2E9C-101B-9397-08002B2CF9AE}" pid="3" name="MediaServiceImageTags">
    <vt:lpwstr/>
  </property>
  <property fmtid="{D5CDD505-2E9C-101B-9397-08002B2CF9AE}" pid="4" name="Order">
    <vt:r8>65200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